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3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3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90" r:id="rId105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05" Type="http://schemas.openxmlformats.org/officeDocument/2006/relationships/slide" Target="slides/slide35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9" name="Shape 3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" name="Google Shape;3880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81" name="Google Shape;3881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sz="1400"/>
              <a:t>Sampling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sz="1400"/>
              <a:t>conservation prep 7%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sz="1400"/>
              <a:t>rather than 2% (as at 16.05.2012</a:t>
            </a:r>
            <a:r>
              <a:rPr lang="zh-CN"/>
              <a:t>)</a:t>
            </a:r>
            <a:endParaRPr/>
          </a:p>
        </p:txBody>
      </p:sp>
      <p:sp>
        <p:nvSpPr>
          <p:cNvPr id="3882" name="Google Shape;3882;p35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C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0.png"/></Relationships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3" name="Shape 3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4" name="Google Shape;3884;p5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zh-CN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points</a:t>
            </a:r>
            <a:endParaRPr/>
          </a:p>
        </p:txBody>
      </p:sp>
      <p:sp>
        <p:nvSpPr>
          <p:cNvPr id="3885" name="Google Shape;3885;p591"/>
          <p:cNvSpPr txBox="1"/>
          <p:nvPr>
            <p:ph idx="1" type="body"/>
          </p:nvPr>
        </p:nvSpPr>
        <p:spPr>
          <a:xfrm>
            <a:off x="468312" y="951309"/>
            <a:ext cx="77724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04354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zh-CN" sz="2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Language </a:t>
            </a:r>
            <a:endParaRPr/>
          </a:p>
          <a:p>
            <a:pPr indent="-251459" lvl="1" marL="74295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­"/>
            </a:pPr>
            <a:r>
              <a:rPr b="0" i="0" lang="zh-C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file? archive? digital archive?</a:t>
            </a:r>
            <a:endParaRPr/>
          </a:p>
          <a:p>
            <a:pPr indent="-304354" lvl="0" marL="342900" marR="0" rtl="0" algn="l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zh-CN" sz="2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Sampling </a:t>
            </a:r>
            <a:endParaRPr/>
          </a:p>
          <a:p>
            <a:pPr indent="-251459" lvl="1" marL="74295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­"/>
            </a:pPr>
            <a:r>
              <a:rPr b="0" i="0" lang="zh-C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conservation</a:t>
            </a:r>
            <a:endParaRPr/>
          </a:p>
          <a:p>
            <a:pPr indent="-251459" lvl="1" marL="74295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­"/>
            </a:pPr>
            <a:r>
              <a:rPr b="0" i="0" lang="zh-C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 pages</a:t>
            </a:r>
            <a:endParaRPr/>
          </a:p>
          <a:p>
            <a:pPr indent="-304354" lvl="0" marL="342900" marR="0" rtl="0" algn="l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zh-CN" sz="2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Counting </a:t>
            </a:r>
            <a:endParaRPr/>
          </a:p>
          <a:p>
            <a:pPr indent="-251459" lvl="1" marL="74295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­"/>
            </a:pPr>
            <a:r>
              <a:rPr b="0" i="0" lang="zh-C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finding number? box? scans?</a:t>
            </a:r>
            <a:endParaRPr/>
          </a:p>
          <a:p>
            <a:pPr indent="-251459" lvl="1" marL="74295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­"/>
            </a:pPr>
            <a:r>
              <a:rPr b="0" i="0" lang="zh-C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timesheets</a:t>
            </a:r>
            <a:endParaRPr/>
          </a:p>
          <a:p>
            <a:pPr indent="-304354" lvl="0" marL="342900" marR="0" rtl="0" algn="l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zh-CN" sz="2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Timescales</a:t>
            </a:r>
            <a:endParaRPr/>
          </a:p>
          <a:p>
            <a:pPr indent="-304354" lvl="0" marL="342900" marR="0" rtl="0" algn="l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zh-CN" sz="2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Uncatalogued material</a:t>
            </a:r>
            <a:endParaRPr/>
          </a:p>
          <a:p>
            <a:pPr indent="-304354" lvl="0" marL="342900" marR="0" rtl="0" algn="l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zh-CN" sz="2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Expect the unexpected</a:t>
            </a:r>
            <a:endParaRPr/>
          </a:p>
          <a:p>
            <a:pPr indent="-304354" lvl="0" marL="342900" marR="0" rtl="0" algn="l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zh-CN" sz="2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Appetite for archives</a:t>
            </a:r>
            <a:endParaRPr/>
          </a:p>
          <a:p>
            <a:pPr indent="-171450" lvl="0" marL="342900" marR="0" rtl="0" algn="l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None/>
            </a:pPr>
            <a:r>
              <a:t/>
            </a:r>
            <a:endParaRPr b="0" i="0" sz="27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342900" marR="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7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86" name="Google Shape;3886;p5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9212" y="364269"/>
            <a:ext cx="2786062" cy="2244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